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7" r:id="rId3"/>
    <p:sldId id="273" r:id="rId4"/>
    <p:sldId id="278" r:id="rId5"/>
    <p:sldId id="279" r:id="rId6"/>
    <p:sldId id="280" r:id="rId7"/>
    <p:sldId id="265" r:id="rId8"/>
    <p:sldId id="258" r:id="rId9"/>
    <p:sldId id="261" r:id="rId10"/>
    <p:sldId id="262" r:id="rId11"/>
    <p:sldId id="274" r:id="rId12"/>
    <p:sldId id="264" r:id="rId13"/>
    <p:sldId id="267" r:id="rId14"/>
    <p:sldId id="269" r:id="rId15"/>
    <p:sldId id="270" r:id="rId16"/>
    <p:sldId id="271" r:id="rId17"/>
    <p:sldId id="272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5F524-E027-45A3-8C26-7211E4EE18EB}" v="34" dt="2024-11-08T14:49:01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mar Schmid" userId="c52c4c2b2f295ad6" providerId="LiveId" clId="{6F05F524-E027-45A3-8C26-7211E4EE18EB}"/>
    <pc:docChg chg="undo custSel addSld delSld modSld sldOrd">
      <pc:chgData name="Volmar Schmid" userId="c52c4c2b2f295ad6" providerId="LiveId" clId="{6F05F524-E027-45A3-8C26-7211E4EE18EB}" dt="2024-11-08T14:53:06.355" v="211" actId="47"/>
      <pc:docMkLst>
        <pc:docMk/>
      </pc:docMkLst>
      <pc:sldChg chg="ord">
        <pc:chgData name="Volmar Schmid" userId="c52c4c2b2f295ad6" providerId="LiveId" clId="{6F05F524-E027-45A3-8C26-7211E4EE18EB}" dt="2024-11-08T14:37:37.827" v="10"/>
        <pc:sldMkLst>
          <pc:docMk/>
          <pc:sldMk cId="23659871" sldId="256"/>
        </pc:sldMkLst>
      </pc:sldChg>
      <pc:sldChg chg="ord">
        <pc:chgData name="Volmar Schmid" userId="c52c4c2b2f295ad6" providerId="LiveId" clId="{6F05F524-E027-45A3-8C26-7211E4EE18EB}" dt="2024-11-08T14:53:00.890" v="210"/>
        <pc:sldMkLst>
          <pc:docMk/>
          <pc:sldMk cId="483282934" sldId="265"/>
        </pc:sldMkLst>
      </pc:sldChg>
      <pc:sldChg chg="ord">
        <pc:chgData name="Volmar Schmid" userId="c52c4c2b2f295ad6" providerId="LiveId" clId="{6F05F524-E027-45A3-8C26-7211E4EE18EB}" dt="2024-11-08T14:37:33.669" v="6"/>
        <pc:sldMkLst>
          <pc:docMk/>
          <pc:sldMk cId="2486704795" sldId="273"/>
        </pc:sldMkLst>
      </pc:sldChg>
      <pc:sldChg chg="addSp delSp modSp new mod ord">
        <pc:chgData name="Volmar Schmid" userId="c52c4c2b2f295ad6" providerId="LiveId" clId="{6F05F524-E027-45A3-8C26-7211E4EE18EB}" dt="2024-11-08T14:40:32.253" v="36"/>
        <pc:sldMkLst>
          <pc:docMk/>
          <pc:sldMk cId="2448582409" sldId="277"/>
        </pc:sldMkLst>
        <pc:spChg chg="mod">
          <ac:chgData name="Volmar Schmid" userId="c52c4c2b2f295ad6" providerId="LiveId" clId="{6F05F524-E027-45A3-8C26-7211E4EE18EB}" dt="2024-11-08T14:39:18.838" v="29" actId="20577"/>
          <ac:spMkLst>
            <pc:docMk/>
            <pc:sldMk cId="2448582409" sldId="277"/>
            <ac:spMk id="2" creationId="{EE25A0EC-F293-C0FB-B901-8B600FFF4D9E}"/>
          </ac:spMkLst>
        </pc:spChg>
        <pc:spChg chg="del">
          <ac:chgData name="Volmar Schmid" userId="c52c4c2b2f295ad6" providerId="LiveId" clId="{6F05F524-E027-45A3-8C26-7211E4EE18EB}" dt="2024-11-08T14:39:23.311" v="30" actId="478"/>
          <ac:spMkLst>
            <pc:docMk/>
            <pc:sldMk cId="2448582409" sldId="277"/>
            <ac:spMk id="3" creationId="{0943A453-7E47-9DE4-0ED3-CC52E6F7A3F7}"/>
          </ac:spMkLst>
        </pc:spChg>
        <pc:spChg chg="add mod">
          <ac:chgData name="Volmar Schmid" userId="c52c4c2b2f295ad6" providerId="LiveId" clId="{6F05F524-E027-45A3-8C26-7211E4EE18EB}" dt="2024-11-08T14:40:06.078" v="34" actId="403"/>
          <ac:spMkLst>
            <pc:docMk/>
            <pc:sldMk cId="2448582409" sldId="277"/>
            <ac:spMk id="6" creationId="{7042B3FC-EC48-BA9D-61B8-F563312DC696}"/>
          </ac:spMkLst>
        </pc:spChg>
      </pc:sldChg>
      <pc:sldChg chg="addSp delSp modSp new mod modAnim">
        <pc:chgData name="Volmar Schmid" userId="c52c4c2b2f295ad6" providerId="LiveId" clId="{6F05F524-E027-45A3-8C26-7211E4EE18EB}" dt="2024-11-08T14:44:28.259" v="107" actId="1076"/>
        <pc:sldMkLst>
          <pc:docMk/>
          <pc:sldMk cId="296808939" sldId="278"/>
        </pc:sldMkLst>
        <pc:spChg chg="mod">
          <ac:chgData name="Volmar Schmid" userId="c52c4c2b2f295ad6" providerId="LiveId" clId="{6F05F524-E027-45A3-8C26-7211E4EE18EB}" dt="2024-11-08T14:42:07.553" v="70" actId="20577"/>
          <ac:spMkLst>
            <pc:docMk/>
            <pc:sldMk cId="296808939" sldId="278"/>
            <ac:spMk id="2" creationId="{00257542-3DCB-8282-A063-2376E74F9935}"/>
          </ac:spMkLst>
        </pc:spChg>
        <pc:spChg chg="del">
          <ac:chgData name="Volmar Schmid" userId="c52c4c2b2f295ad6" providerId="LiveId" clId="{6F05F524-E027-45A3-8C26-7211E4EE18EB}" dt="2024-11-08T14:42:12.129" v="71"/>
          <ac:spMkLst>
            <pc:docMk/>
            <pc:sldMk cId="296808939" sldId="278"/>
            <ac:spMk id="3" creationId="{73AF46E5-B82D-71E7-8D4A-C9430710B91F}"/>
          </ac:spMkLst>
        </pc:spChg>
        <pc:spChg chg="add mod">
          <ac:chgData name="Volmar Schmid" userId="c52c4c2b2f295ad6" providerId="LiveId" clId="{6F05F524-E027-45A3-8C26-7211E4EE18EB}" dt="2024-11-08T14:43:56.135" v="102" actId="14100"/>
          <ac:spMkLst>
            <pc:docMk/>
            <pc:sldMk cId="296808939" sldId="278"/>
            <ac:spMk id="6" creationId="{5F11AB50-C3D1-19C1-0F48-B7DFFD1083D5}"/>
          </ac:spMkLst>
        </pc:spChg>
        <pc:picChg chg="add mod">
          <ac:chgData name="Volmar Schmid" userId="c52c4c2b2f295ad6" providerId="LiveId" clId="{6F05F524-E027-45A3-8C26-7211E4EE18EB}" dt="2024-11-08T14:44:28.259" v="107" actId="1076"/>
          <ac:picMkLst>
            <pc:docMk/>
            <pc:sldMk cId="296808939" sldId="278"/>
            <ac:picMk id="7" creationId="{5FC3D3D0-DB16-4AAF-79ED-CCDA5B52F8BD}"/>
          </ac:picMkLst>
        </pc:picChg>
      </pc:sldChg>
      <pc:sldChg chg="addSp delSp modSp new mod modAnim">
        <pc:chgData name="Volmar Schmid" userId="c52c4c2b2f295ad6" providerId="LiveId" clId="{6F05F524-E027-45A3-8C26-7211E4EE18EB}" dt="2024-11-08T14:48:04.270" v="159" actId="114"/>
        <pc:sldMkLst>
          <pc:docMk/>
          <pc:sldMk cId="612516992" sldId="279"/>
        </pc:sldMkLst>
        <pc:spChg chg="mod">
          <ac:chgData name="Volmar Schmid" userId="c52c4c2b2f295ad6" providerId="LiveId" clId="{6F05F524-E027-45A3-8C26-7211E4EE18EB}" dt="2024-11-08T14:46:21.134" v="149" actId="313"/>
          <ac:spMkLst>
            <pc:docMk/>
            <pc:sldMk cId="612516992" sldId="279"/>
            <ac:spMk id="2" creationId="{6641BB7C-B498-5412-8CC4-767DD475C030}"/>
          </ac:spMkLst>
        </pc:spChg>
        <pc:spChg chg="del mod">
          <ac:chgData name="Volmar Schmid" userId="c52c4c2b2f295ad6" providerId="LiveId" clId="{6F05F524-E027-45A3-8C26-7211E4EE18EB}" dt="2024-11-08T14:47:39.762" v="155" actId="478"/>
          <ac:spMkLst>
            <pc:docMk/>
            <pc:sldMk cId="612516992" sldId="279"/>
            <ac:spMk id="3" creationId="{1049D727-2237-0853-C7E2-71595EB8CFEB}"/>
          </ac:spMkLst>
        </pc:spChg>
        <pc:spChg chg="add mod">
          <ac:chgData name="Volmar Schmid" userId="c52c4c2b2f295ad6" providerId="LiveId" clId="{6F05F524-E027-45A3-8C26-7211E4EE18EB}" dt="2024-11-08T14:45:53.607" v="110" actId="1076"/>
          <ac:spMkLst>
            <pc:docMk/>
            <pc:sldMk cId="612516992" sldId="279"/>
            <ac:spMk id="6" creationId="{3657ED4E-DFD5-7CF3-17F9-6CFA02A1A82F}"/>
          </ac:spMkLst>
        </pc:spChg>
        <pc:spChg chg="add mod">
          <ac:chgData name="Volmar Schmid" userId="c52c4c2b2f295ad6" providerId="LiveId" clId="{6F05F524-E027-45A3-8C26-7211E4EE18EB}" dt="2024-11-08T14:48:04.270" v="159" actId="114"/>
          <ac:spMkLst>
            <pc:docMk/>
            <pc:sldMk cId="612516992" sldId="279"/>
            <ac:spMk id="9" creationId="{C055F409-7292-8795-AF64-C06597F2AF1F}"/>
          </ac:spMkLst>
        </pc:spChg>
        <pc:picChg chg="add mod">
          <ac:chgData name="Volmar Schmid" userId="c52c4c2b2f295ad6" providerId="LiveId" clId="{6F05F524-E027-45A3-8C26-7211E4EE18EB}" dt="2024-11-08T14:46:48.157" v="151" actId="1076"/>
          <ac:picMkLst>
            <pc:docMk/>
            <pc:sldMk cId="612516992" sldId="279"/>
            <ac:picMk id="7" creationId="{A7C4CDA6-E965-15AC-80CB-86B508A135C3}"/>
          </ac:picMkLst>
        </pc:picChg>
      </pc:sldChg>
      <pc:sldChg chg="addSp delSp modSp new mod delAnim modAnim">
        <pc:chgData name="Volmar Schmid" userId="c52c4c2b2f295ad6" providerId="LiveId" clId="{6F05F524-E027-45A3-8C26-7211E4EE18EB}" dt="2024-11-08T14:51:53.666" v="208" actId="1076"/>
        <pc:sldMkLst>
          <pc:docMk/>
          <pc:sldMk cId="1569040571" sldId="280"/>
        </pc:sldMkLst>
        <pc:spChg chg="mod">
          <ac:chgData name="Volmar Schmid" userId="c52c4c2b2f295ad6" providerId="LiveId" clId="{6F05F524-E027-45A3-8C26-7211E4EE18EB}" dt="2024-11-08T14:50:39.098" v="205" actId="20577"/>
          <ac:spMkLst>
            <pc:docMk/>
            <pc:sldMk cId="1569040571" sldId="280"/>
            <ac:spMk id="2" creationId="{97FCE30D-149C-80A4-739E-AAD6C4767A5D}"/>
          </ac:spMkLst>
        </pc:spChg>
        <pc:spChg chg="del">
          <ac:chgData name="Volmar Schmid" userId="c52c4c2b2f295ad6" providerId="LiveId" clId="{6F05F524-E027-45A3-8C26-7211E4EE18EB}" dt="2024-11-08T14:49:01.263" v="160"/>
          <ac:spMkLst>
            <pc:docMk/>
            <pc:sldMk cId="1569040571" sldId="280"/>
            <ac:spMk id="3" creationId="{CCCBB320-3F36-CF15-2B3B-98798471B8B5}"/>
          </ac:spMkLst>
        </pc:spChg>
        <pc:spChg chg="add mod">
          <ac:chgData name="Volmar Schmid" userId="c52c4c2b2f295ad6" providerId="LiveId" clId="{6F05F524-E027-45A3-8C26-7211E4EE18EB}" dt="2024-11-08T14:49:06.090" v="161" actId="478"/>
          <ac:spMkLst>
            <pc:docMk/>
            <pc:sldMk cId="1569040571" sldId="280"/>
            <ac:spMk id="8" creationId="{831F6430-ADFC-A3A5-B4A6-19E49865E652}"/>
          </ac:spMkLst>
        </pc:spChg>
        <pc:picChg chg="add del mod">
          <ac:chgData name="Volmar Schmid" userId="c52c4c2b2f295ad6" providerId="LiveId" clId="{6F05F524-E027-45A3-8C26-7211E4EE18EB}" dt="2024-11-08T14:49:06.090" v="161" actId="478"/>
          <ac:picMkLst>
            <pc:docMk/>
            <pc:sldMk cId="1569040571" sldId="280"/>
            <ac:picMk id="6" creationId="{09D309BB-7BCA-D09A-E2BE-0B4B4F422080}"/>
          </ac:picMkLst>
        </pc:picChg>
        <pc:picChg chg="add mod">
          <ac:chgData name="Volmar Schmid" userId="c52c4c2b2f295ad6" providerId="LiveId" clId="{6F05F524-E027-45A3-8C26-7211E4EE18EB}" dt="2024-11-08T14:50:27.205" v="171" actId="1076"/>
          <ac:picMkLst>
            <pc:docMk/>
            <pc:sldMk cId="1569040571" sldId="280"/>
            <ac:picMk id="10" creationId="{311B717A-5C49-E8EF-9D34-02314E5440DD}"/>
          </ac:picMkLst>
        </pc:picChg>
        <pc:picChg chg="add mod">
          <ac:chgData name="Volmar Schmid" userId="c52c4c2b2f295ad6" providerId="LiveId" clId="{6F05F524-E027-45A3-8C26-7211E4EE18EB}" dt="2024-11-08T14:51:53.666" v="208" actId="1076"/>
          <ac:picMkLst>
            <pc:docMk/>
            <pc:sldMk cId="1569040571" sldId="280"/>
            <ac:picMk id="12" creationId="{53A57738-AE49-522A-759F-D1D4735284D9}"/>
          </ac:picMkLst>
        </pc:picChg>
      </pc:sldChg>
      <pc:sldChg chg="new del">
        <pc:chgData name="Volmar Schmid" userId="c52c4c2b2f295ad6" providerId="LiveId" clId="{6F05F524-E027-45A3-8C26-7211E4EE18EB}" dt="2024-11-08T14:53:06.355" v="211" actId="47"/>
        <pc:sldMkLst>
          <pc:docMk/>
          <pc:sldMk cId="1466206164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8D9B4-240B-4F9F-AC3D-F7DD92F951EA}" type="datetimeFigureOut">
              <a:rPr lang="de-DE" smtClean="0"/>
              <a:t>08.11.2024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DB21C-173C-43EB-A902-1041EAAB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81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1033-1840-40A7-A5AF-0A0499C8A75A}" type="datetime1">
              <a:rPr lang="de-DE" smtClean="0"/>
              <a:t>08.11.2024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27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211F-5874-40C3-9963-11696834FDDD}" type="datetime1">
              <a:rPr lang="de-DE" smtClean="0"/>
              <a:t>08.11.2024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95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1365-3289-49AC-A8C8-20C9D04EEBAD}" type="datetime1">
              <a:rPr lang="de-DE" smtClean="0"/>
              <a:t>08.11.2024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92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F903-7590-448E-93B7-6A596BB17962}" type="datetime1">
              <a:rPr lang="de-DE" smtClean="0"/>
              <a:t>08.11.2024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35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89CD-E493-4D03-A27D-78C8F6DD6040}" type="datetime1">
              <a:rPr lang="de-DE" smtClean="0"/>
              <a:t>08.11.2024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62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DF8-746A-4663-AEB0-FE4D1A285BCE}" type="datetime1">
              <a:rPr lang="de-DE" smtClean="0"/>
              <a:t>08.11.2024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14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604F-9224-4E54-9C39-57043EDBBA3F}" type="datetime1">
              <a:rPr lang="de-DE" smtClean="0"/>
              <a:t>08.11.2024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61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9AE-EC2A-4245-A1E0-738EEA0EFDFA}" type="datetime1">
              <a:rPr lang="de-DE" smtClean="0"/>
              <a:t>08.11.2024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73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76-7BCF-4FCF-AECB-A3153EA770DB}" type="datetime1">
              <a:rPr lang="de-DE" smtClean="0"/>
              <a:t>08.11.2024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2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E891-9647-459F-89F6-7DDF41E5D952}" type="datetime1">
              <a:rPr lang="de-DE" smtClean="0"/>
              <a:t>08.11.2024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07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E56-C0A4-4C53-B82B-A7D4CC38893E}" type="datetime1">
              <a:rPr lang="de-DE" smtClean="0"/>
              <a:t>08.11.2024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47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552-00E6-474F-964C-6FB591BA0352}" type="datetime1">
              <a:rPr lang="de-DE" smtClean="0"/>
              <a:t>08.11.2024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75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6D6B-6C24-403C-A0C6-1B0039DD9B67}" type="datetime1">
              <a:rPr lang="de-DE" smtClean="0"/>
              <a:t>08.11.2024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27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4D27-8A06-4423-B244-B4EDC7E6369D}" type="datetime1">
              <a:rPr lang="de-DE" smtClean="0"/>
              <a:t>08.11.2024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0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727-67B0-47F5-B252-D96EE098C7CE}" type="datetime1">
              <a:rPr lang="de-DE" smtClean="0"/>
              <a:t>08.11.2024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45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D1A-EA67-4162-98C0-3300665579B4}" type="datetime1">
              <a:rPr lang="de-DE" smtClean="0"/>
              <a:t>08.11.2024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91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D7E81-EA94-44D7-8692-64B36978DD20}" type="datetime1">
              <a:rPr lang="de-DE" smtClean="0"/>
              <a:t>08.11.2024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2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iserdialekt.ch/suedwalser-text-und-ton" TargetMode="External"/><Relationship Id="rId2" Type="http://schemas.openxmlformats.org/officeDocument/2006/relationships/hyperlink" Target="https://www.walliserdialekt.ch/walser-und-walsersprach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lsermundart.ch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1ABEC-B640-7D6D-8953-7557BAAB4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Walliserdialekt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70B9F6-4817-0ACC-8136-054402729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Verbreitung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5EEA67-A9BA-E493-3801-74126AAED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67" y="5228564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75C45F-55E5-90A5-751B-178A51C8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FF3863-C048-B8A3-4968-B0341F63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A6605-DC49-8BE3-9702-DE71097E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 &gt; </a:t>
            </a:r>
            <a:r>
              <a:rPr lang="de-CH" dirty="0" err="1"/>
              <a:t>sch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C1C0B1-82F6-7C01-34A2-597C1E34B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08A434-94B7-9E04-5D6F-136B1A27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Forum 60+ Volmar Schmid vgl. www.walliserdialekt.ch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59EF5A-B584-27FE-F597-55EB245A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10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E24F7D6-4E47-380C-9440-C259FE94C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iisch unsch.jpg">
            <a:extLst>
              <a:ext uri="{FF2B5EF4-FFF2-40B4-BE49-F238E27FC236}">
                <a16:creationId xmlns:a16="http://schemas.microsoft.com/office/drawing/2014/main" id="{059B6D13-5E82-2D6A-3AAA-B562807BA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2989384" y="514380"/>
            <a:ext cx="5259252" cy="528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848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47052-2A25-DDE2-70B2-40EF158D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Eigenwörter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B9B7D3-D520-6745-B7DA-1AA8FA9F0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E7BF7B-8E60-4C70-4CC2-5E2BFC49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539B76-4C82-9D8D-F38F-4A4B177E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11</a:t>
            </a:fld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1AC07C6-A558-F7E1-D5F3-5B911CE1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6689C1F-9BA7-C869-50B2-FC96D48E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268761"/>
            <a:ext cx="6231413" cy="5139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WordArt 6">
            <a:extLst>
              <a:ext uri="{FF2B5EF4-FFF2-40B4-BE49-F238E27FC236}">
                <a16:creationId xmlns:a16="http://schemas.microsoft.com/office/drawing/2014/main" id="{483F4098-5CC1-3DF3-C093-A31E09A5D8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3500438"/>
            <a:ext cx="1981200" cy="847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de-CH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Murmeltier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BD0C6975-8429-BE46-43D9-0AA7FF5BE89A}"/>
              </a:ext>
            </a:extLst>
          </p:cNvPr>
          <p:cNvSpPr>
            <a:spLocks noChangeArrowheads="1"/>
          </p:cNvSpPr>
          <p:nvPr/>
        </p:nvSpPr>
        <p:spPr bwMode="auto">
          <a:xfrm rot="-2517406">
            <a:off x="4919663" y="4251325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11" name="Pfeil: nach oben gekrümmt 10">
            <a:extLst>
              <a:ext uri="{FF2B5EF4-FFF2-40B4-BE49-F238E27FC236}">
                <a16:creationId xmlns:a16="http://schemas.microsoft.com/office/drawing/2014/main" id="{EC044CB2-A11B-DF68-7C44-62A9B5680CD0}"/>
              </a:ext>
            </a:extLst>
          </p:cNvPr>
          <p:cNvSpPr/>
          <p:nvPr/>
        </p:nvSpPr>
        <p:spPr>
          <a:xfrm rot="19910365">
            <a:off x="3595853" y="4854880"/>
            <a:ext cx="4350328" cy="1283854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4BD82-6C6E-460C-ACC9-E205B0B5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Gemeinsame Eigenwörter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4E74D6-50A2-4AE1-8F5C-24A99B51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1B35A5-90C9-BA57-48BA-783E0B89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12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C1F6C0-FB93-E944-A102-3699C9E76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9AD817-9A5C-52EA-291E-EB697FABF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4845" y="1151659"/>
            <a:ext cx="52974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40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C1845-56D2-D2FB-4F83-B31F8D38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Beispiele: </a:t>
            </a:r>
            <a:r>
              <a:rPr lang="de-CH" sz="2400" dirty="0"/>
              <a:t>Kleines Walsertal (</a:t>
            </a:r>
            <a:r>
              <a:rPr lang="de-CH" sz="2400" dirty="0" err="1"/>
              <a:t>Elian</a:t>
            </a:r>
            <a:r>
              <a:rPr lang="de-CH" sz="2400" dirty="0"/>
              <a:t> Fritz)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5EC41B-1F07-935B-7BB4-FABC4E5C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1E886C-7730-2DDC-7F78-68A3385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13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BC16C3-CD21-F65D-E102-E0A561B1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D0423C1-7CE4-7C93-C5B9-58285338E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0" y="1772816"/>
            <a:ext cx="7187585" cy="3672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827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E76F7-469F-F06F-BA43-981058C3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Beispiele: </a:t>
            </a:r>
            <a:r>
              <a:rPr lang="de-CH" sz="2400" dirty="0"/>
              <a:t>Davos (Elisabeth Mani-</a:t>
            </a:r>
            <a:r>
              <a:rPr lang="de-CH" sz="2400" dirty="0" err="1"/>
              <a:t>Hellstab</a:t>
            </a:r>
            <a:r>
              <a:rPr lang="de-CH" sz="2400" dirty="0"/>
              <a:t>) </a:t>
            </a:r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859131-3E05-6F8B-B5B4-6E09870B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C0F8CA-5040-4BC0-51A9-E7E595C5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14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0C04248-B77D-300B-7DA6-E20725EA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9725812-0651-78B3-5CFA-C6510B873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34" y="1988840"/>
            <a:ext cx="801985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8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8FD93-A89E-94F9-A835-AB202979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Beispiel: </a:t>
            </a:r>
            <a:r>
              <a:rPr lang="de-CH" sz="2400" dirty="0" err="1"/>
              <a:t>Grengiols</a:t>
            </a:r>
            <a:r>
              <a:rPr lang="de-CH" sz="2400" dirty="0"/>
              <a:t> (Eduard Imhof)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DE38AF-2393-E9D1-0F5E-D751E80F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E6223D-6A5A-E71A-41DA-FC9FACB0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15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B2D7436-ADEE-C39D-D9D8-104B5D674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303D8AC-5A3A-C9DA-FF70-EF452B6DD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84784"/>
            <a:ext cx="2088232" cy="46768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A6E7CF0-9C8A-10F4-D0CE-386B869DC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933777"/>
            <a:ext cx="4651830" cy="40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5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9ED96-F02A-3E00-FDFB-1462AC45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Beispiele: Raron (Hubert </a:t>
            </a:r>
            <a:r>
              <a:rPr lang="de-DE" dirty="0" err="1"/>
              <a:t>Theler</a:t>
            </a:r>
            <a:r>
              <a:rPr lang="de-DE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A22BF9-B660-AD9D-4D75-5046F399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018594-9089-3E49-FE35-56E3F21E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16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1F9E93-2ACA-0708-F829-78335AA8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48E1E12-85AB-77D7-0C9A-B78E9F4B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1799832"/>
            <a:ext cx="7229476" cy="37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89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5DEA2-77D3-6EB9-8EA9-C46C6902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Beispiele: </a:t>
            </a:r>
            <a:r>
              <a:rPr lang="de-DE" sz="2400" dirty="0" err="1"/>
              <a:t>Pomatt</a:t>
            </a:r>
            <a:r>
              <a:rPr lang="de-DE" sz="2400" dirty="0"/>
              <a:t> (Anna </a:t>
            </a:r>
            <a:r>
              <a:rPr lang="de-DE" sz="2400" dirty="0" err="1"/>
              <a:t>Maira</a:t>
            </a:r>
            <a:r>
              <a:rPr lang="de-DE" sz="2400" dirty="0"/>
              <a:t> Bacher)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D293E3-9F0C-3FB9-6133-4B318974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2DFD2-C2E1-5503-B167-18E4EEF8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17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3F4377-B527-9286-5A09-E6A42DC4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FCC3384-C7E6-3B51-2986-877143239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393" y="1588554"/>
            <a:ext cx="5586121" cy="42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95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6D87C-A011-B065-226D-5CA4068C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Beispiele: </a:t>
            </a:r>
            <a:r>
              <a:rPr lang="de-CH" sz="2400" dirty="0" err="1"/>
              <a:t>Issime</a:t>
            </a:r>
            <a:r>
              <a:rPr lang="de-CH" sz="2400" dirty="0"/>
              <a:t> (Irene </a:t>
            </a:r>
            <a:r>
              <a:rPr lang="de-CH" sz="2400" dirty="0" err="1"/>
              <a:t>Alby</a:t>
            </a:r>
            <a:r>
              <a:rPr lang="de-CH" sz="2400" dirty="0"/>
              <a:t> Tresch)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43AFFB-8BD9-8467-2F7A-40554EAB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C40AF2-797C-88D0-509F-9F412717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A2DD43D-CFC7-F3D4-17C4-46F73586A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1522354"/>
            <a:ext cx="7034080" cy="41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85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B13F1-DD80-DA34-5713-322108DD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 Infos und Beispiele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275292-D571-2DA0-D3B9-F9474B6B7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hlinkClick r:id="rId2"/>
              </a:rPr>
              <a:t>Infos</a:t>
            </a:r>
            <a:endParaRPr lang="de-CH" dirty="0"/>
          </a:p>
          <a:p>
            <a:r>
              <a:rPr lang="de-CH" dirty="0">
                <a:hlinkClick r:id="rId3"/>
              </a:rPr>
              <a:t>Beispiele</a:t>
            </a:r>
            <a:endParaRPr lang="de-CH" dirty="0"/>
          </a:p>
          <a:p>
            <a:r>
              <a:rPr lang="de-CH" dirty="0" err="1">
                <a:hlinkClick r:id="rId4"/>
              </a:rPr>
              <a:t>Walsermundart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DB0F66-473A-E7CD-FFFE-9A1CC24E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F7FF69-E1BD-3FFF-1BE5-3564E3BB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18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5A0EC-F293-C0FB-B901-8B600FFF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sind die Walser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8E6D79-C530-5937-21C9-19E2FF49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C09D59-43DD-1486-1B29-B39D2430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2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042B3FC-EC48-BA9D-61B8-F563312DC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348879"/>
            <a:ext cx="7772400" cy="3783633"/>
          </a:xfrm>
        </p:spPr>
        <p:txBody>
          <a:bodyPr>
            <a:normAutofit/>
          </a:bodyPr>
          <a:lstStyle/>
          <a:p>
            <a:r>
              <a:rPr lang="de-DE" sz="2800" dirty="0"/>
              <a:t>Die Walser sind eine deutsche Volksgruppe aus dem Oberwallis (CH), die ab 12. Jahrhundert viele der obersten Talstufen (ab 1000 </a:t>
            </a:r>
            <a:r>
              <a:rPr lang="de-DE" sz="2800" dirty="0" err="1"/>
              <a:t>M.ü.M</a:t>
            </a:r>
            <a:r>
              <a:rPr lang="de-DE" sz="2800" dirty="0"/>
              <a:t>) der Westalpen besiedelt haben.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44858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F9ECB-BC41-E7D2-03AD-8983B245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Walserwanderungen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B989C-1D01-AD2E-F499-1B7A48E7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3F4A7E-F83B-75B3-291B-B921FC68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3</a:t>
            </a:fld>
            <a:endParaRPr lang="de-D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BFCA08A-835A-79B1-61AC-D83E285B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Walserwanderungen Fibicher">
            <a:extLst>
              <a:ext uri="{FF2B5EF4-FFF2-40B4-BE49-F238E27FC236}">
                <a16:creationId xmlns:a16="http://schemas.microsoft.com/office/drawing/2014/main" id="{34441512-23DA-18A3-F49D-153911ADA1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1301263" y="1299760"/>
            <a:ext cx="6220374" cy="474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67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57542-3DCB-8282-A063-2376E74F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Gründe der </a:t>
            </a:r>
            <a:r>
              <a:rPr lang="de-DE" dirty="0" err="1"/>
              <a:t>Walserwanderungen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3EEBEF-E2E7-4047-811F-889A3556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E0579A-B46D-2098-90AF-866806DA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4</a:t>
            </a:fld>
            <a:endParaRPr lang="de-DE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F11AB50-C3D1-19C1-0F48-B7DFFD1083D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338762" y="1516899"/>
            <a:ext cx="6015791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CH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sz="1800" b="1" dirty="0">
                <a:solidFill>
                  <a:schemeClr val="accent1">
                    <a:lumMod val="75000"/>
                  </a:schemeClr>
                </a:solidFill>
              </a:rPr>
              <a:t>Klima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1800" b="1" dirty="0">
                <a:solidFill>
                  <a:schemeClr val="accent1">
                    <a:lumMod val="75000"/>
                  </a:schemeClr>
                </a:solidFill>
              </a:rPr>
              <a:t> Trockenheit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1800" b="1" dirty="0">
                <a:solidFill>
                  <a:schemeClr val="accent1">
                    <a:lumMod val="75000"/>
                  </a:schemeClr>
                </a:solidFill>
              </a:rPr>
              <a:t> Überbevölkerung,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 Realteilung</a:t>
            </a:r>
            <a:endParaRPr lang="de-CH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1800" b="1" dirty="0">
                <a:solidFill>
                  <a:schemeClr val="accent1">
                    <a:lumMod val="75000"/>
                  </a:schemeClr>
                </a:solidFill>
              </a:rPr>
              <a:t> Verfügbarkeit der Kommunikationen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1800" b="1" dirty="0">
                <a:solidFill>
                  <a:schemeClr val="accent1">
                    <a:lumMod val="75000"/>
                  </a:schemeClr>
                </a:solidFill>
              </a:rPr>
              <a:t> Fertigkeiten der Walliser </a:t>
            </a:r>
            <a:r>
              <a:rPr lang="de-CH" sz="1800" dirty="0">
                <a:solidFill>
                  <a:schemeClr val="accent1">
                    <a:lumMod val="75000"/>
                  </a:schemeClr>
                </a:solidFill>
              </a:rPr>
              <a:t>(Roden,       </a:t>
            </a:r>
          </a:p>
          <a:p>
            <a:pPr>
              <a:spcBef>
                <a:spcPct val="50000"/>
              </a:spcBef>
            </a:pPr>
            <a:r>
              <a:rPr lang="de-CH" sz="1800" dirty="0">
                <a:solidFill>
                  <a:schemeClr val="accent1">
                    <a:lumMod val="75000"/>
                  </a:schemeClr>
                </a:solidFill>
              </a:rPr>
              <a:t>  Wasserleitungsbau, Alpbewirtschaftung)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1800" b="1" dirty="0">
                <a:solidFill>
                  <a:schemeClr val="accent1">
                    <a:lumMod val="75000"/>
                  </a:schemeClr>
                </a:solidFill>
              </a:rPr>
              <a:t> Siedlungspolitik der Feudalherren  = </a:t>
            </a:r>
            <a:r>
              <a:rPr lang="de-CH" sz="1800" b="1" dirty="0" err="1">
                <a:solidFill>
                  <a:schemeClr val="accent1">
                    <a:lumMod val="75000"/>
                  </a:schemeClr>
                </a:solidFill>
              </a:rPr>
              <a:t>Kolonistenrecht</a:t>
            </a:r>
            <a:r>
              <a:rPr lang="de-CH" sz="18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sz="1800" dirty="0">
                <a:solidFill>
                  <a:schemeClr val="accent1">
                    <a:lumMod val="75000"/>
                  </a:schemeClr>
                </a:solidFill>
              </a:rPr>
              <a:t>(z.B. </a:t>
            </a:r>
            <a:r>
              <a:rPr lang="de-CH" sz="1800" dirty="0" err="1">
                <a:solidFill>
                  <a:schemeClr val="accent1">
                    <a:lumMod val="75000"/>
                  </a:schemeClr>
                </a:solidFill>
              </a:rPr>
              <a:t>Rodis</a:t>
            </a:r>
            <a:r>
              <a:rPr lang="de-CH" sz="1800" dirty="0">
                <a:solidFill>
                  <a:schemeClr val="accent1">
                    <a:lumMod val="75000"/>
                  </a:schemeClr>
                </a:solidFill>
              </a:rPr>
              <a:t> oder Herren von Vaz)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sz="1800" b="1" dirty="0">
                <a:solidFill>
                  <a:schemeClr val="accent1">
                    <a:lumMod val="75000"/>
                  </a:schemeClr>
                </a:solidFill>
              </a:rPr>
              <a:t>Auswanderung zwecks Bewahrung der eigenen Freiheiten = tradiertes Recht </a:t>
            </a:r>
            <a:r>
              <a:rPr lang="de-CH" sz="1800" dirty="0">
                <a:solidFill>
                  <a:schemeClr val="accent1">
                    <a:lumMod val="75000"/>
                  </a:schemeClr>
                </a:solidFill>
              </a:rPr>
              <a:t>(z.B. </a:t>
            </a:r>
            <a:r>
              <a:rPr lang="de-CH" sz="1800" dirty="0" err="1">
                <a:solidFill>
                  <a:schemeClr val="folHlink"/>
                </a:solidFill>
              </a:rPr>
              <a:t>Pomatt</a:t>
            </a:r>
            <a:r>
              <a:rPr lang="de-CH" sz="1800" dirty="0">
                <a:solidFill>
                  <a:schemeClr val="folHlink"/>
                </a:solidFill>
              </a:rPr>
              <a:t>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de-DE" sz="1800" dirty="0">
              <a:solidFill>
                <a:schemeClr val="folHlink"/>
              </a:solidFill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5FC3D3D0-DB16-4AAF-79ED-CCDA5B52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20" y="1516899"/>
            <a:ext cx="2368016" cy="413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1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1BB7C-B498-5412-8CC4-767DD475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Walserrecht</a:t>
            </a:r>
            <a:r>
              <a:rPr lang="de-DE" dirty="0"/>
              <a:t> „</a:t>
            </a:r>
            <a:r>
              <a:rPr lang="de-DE" dirty="0" err="1"/>
              <a:t>Allzit</a:t>
            </a:r>
            <a:r>
              <a:rPr lang="de-DE" dirty="0"/>
              <a:t> </a:t>
            </a:r>
            <a:r>
              <a:rPr lang="de-DE" dirty="0" err="1"/>
              <a:t>frii</a:t>
            </a:r>
            <a:r>
              <a:rPr lang="de-DE" dirty="0"/>
              <a:t> Walser!“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FE771A-B055-F421-62DD-F114A9EB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14739-169A-7716-83A2-21D0A9E6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5</a:t>
            </a:fld>
            <a:endParaRPr lang="de-DE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657ED4E-DFD5-7CF3-17F9-6CFA02A1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382" y="2160589"/>
            <a:ext cx="467995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CH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CH" sz="1800" b="1" dirty="0">
                <a:solidFill>
                  <a:schemeClr val="accent2">
                    <a:lumMod val="75000"/>
                  </a:schemeClr>
                </a:solidFill>
              </a:rPr>
              <a:t>Schirm und Schutz des Grundherrn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1800" b="1" dirty="0">
                <a:solidFill>
                  <a:schemeClr val="accent2">
                    <a:lumMod val="75000"/>
                  </a:schemeClr>
                </a:solidFill>
              </a:rPr>
              <a:t> persönliche Freiheit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1800" b="1" dirty="0">
                <a:solidFill>
                  <a:schemeClr val="accent2">
                    <a:lumMod val="75000"/>
                  </a:schemeClr>
                </a:solidFill>
              </a:rPr>
              <a:t> freie Erbleihe (Realteilung)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1800" b="1" dirty="0">
                <a:solidFill>
                  <a:schemeClr val="accent2">
                    <a:lumMod val="75000"/>
                  </a:schemeClr>
                </a:solidFill>
              </a:rPr>
              <a:t> niedere Gerichtsbarkeit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1800" b="1" dirty="0">
                <a:solidFill>
                  <a:schemeClr val="accent2">
                    <a:lumMod val="75000"/>
                  </a:schemeClr>
                </a:solidFill>
              </a:rPr>
              <a:t> selbstverwalteten Gemeinde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1800" b="1" dirty="0">
                <a:solidFill>
                  <a:schemeClr val="accent2">
                    <a:lumMod val="75000"/>
                  </a:schemeClr>
                </a:solidFill>
              </a:rPr>
              <a:t> leisten als Freie Waffendienst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7C4CDA6-E965-15AC-80CB-86B508A1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299" y="2209801"/>
            <a:ext cx="3200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055F409-7292-8795-AF64-C06597F2AF1F}"/>
              </a:ext>
            </a:extLst>
          </p:cNvPr>
          <p:cNvSpPr txBox="1"/>
          <p:nvPr/>
        </p:nvSpPr>
        <p:spPr>
          <a:xfrm>
            <a:off x="2170196" y="4716042"/>
            <a:ext cx="6097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800" b="1" i="1" dirty="0">
                <a:solidFill>
                  <a:schemeClr val="accent4">
                    <a:lumMod val="75000"/>
                  </a:schemeClr>
                </a:solidFill>
              </a:rPr>
              <a:t>Daraus folgt: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1800" b="1" i="1" dirty="0">
                <a:solidFill>
                  <a:schemeClr val="accent4">
                    <a:lumMod val="75000"/>
                  </a:schemeClr>
                </a:solidFill>
              </a:rPr>
              <a:t> gewaltige Differenz zu den Nachbarn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1800" b="1" i="1" dirty="0">
                <a:solidFill>
                  <a:schemeClr val="accent4">
                    <a:lumMod val="75000"/>
                  </a:schemeClr>
                </a:solidFill>
              </a:rPr>
              <a:t> der Begriff „Freie Walser“</a:t>
            </a:r>
            <a:endParaRPr lang="de-DE" sz="1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15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CE30D-149C-80A4-739E-AAD6C476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</a:t>
            </a:r>
            <a:r>
              <a:rPr lang="de-DE" dirty="0" err="1"/>
              <a:t>liessen</a:t>
            </a:r>
            <a:r>
              <a:rPr lang="de-DE" dirty="0"/>
              <a:t> sich die Walser nieder?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2FCB62-657B-C0CA-3536-DEC3DB4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A75669-17B6-473B-D90D-CBA95ACD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6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31F6430-ADFC-A3A5-B4A6-19E49865E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11B717A-5C49-E8EF-9D34-02314E54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33" y="1270000"/>
            <a:ext cx="8142760" cy="527363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3A57738-AE49-522A-759F-D1D473528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024" y="968187"/>
            <a:ext cx="2723759" cy="53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4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3E581-B69C-6DF1-CA78-CE020FEB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Verbreitung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E71572-C06B-6E54-6A8D-1314AE12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07D968-2F5F-BF8D-DD01-6BB48E00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7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42010BB-DE29-F340-0112-75A9C3D0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F209AF0-A0E6-0D44-8722-341FE5104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4" y="1332994"/>
            <a:ext cx="8016145" cy="470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8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70CE2-9E63-AC1A-E55B-73C0373D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Zweiteilung…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9587D4-BD5D-4137-AF51-C5EFDB13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647911-F873-7D3C-7E64-9547FE7F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8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61A2791-3148-F4B8-247C-7035B87D7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B2609-5DC4-B03E-E3A7-E7BEB3E8F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152" descr="Einwand_Alemannen">
            <a:extLst>
              <a:ext uri="{FF2B5EF4-FFF2-40B4-BE49-F238E27FC236}">
                <a16:creationId xmlns:a16="http://schemas.microsoft.com/office/drawing/2014/main" id="{85B4E1A8-7CED-6E8A-E048-5DCD0404A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412875"/>
            <a:ext cx="56896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88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DF094-D425-7912-B2F6-CCB9CA8A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… und ihre Folgen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2C7C57-131E-ECB4-E9A5-5FDA07F6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AA5F61-3DE5-B0CE-FF73-28077465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9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9FBB212-D793-6481-675D-8F31BFCA7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E736D3A-B291-BB3A-D9A6-9856F217C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672016" y="1270000"/>
            <a:ext cx="4918647" cy="4932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63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472</Words>
  <Application>Microsoft Office PowerPoint</Application>
  <PresentationFormat>Breitbild</PresentationFormat>
  <Paragraphs>81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Trebuchet MS</vt:lpstr>
      <vt:lpstr>Wingdings 3</vt:lpstr>
      <vt:lpstr>Facette</vt:lpstr>
      <vt:lpstr>Walliserdialekt</vt:lpstr>
      <vt:lpstr>Wer sind die Walser</vt:lpstr>
      <vt:lpstr>Walserwanderungen</vt:lpstr>
      <vt:lpstr>Gründe der Walserwanderungen</vt:lpstr>
      <vt:lpstr>Walserrecht „Allzit frii Walser!“</vt:lpstr>
      <vt:lpstr>Wo liessen sich die Walser nieder?</vt:lpstr>
      <vt:lpstr>Verbreitung</vt:lpstr>
      <vt:lpstr>Zweiteilung…</vt:lpstr>
      <vt:lpstr>… und ihre Folgen</vt:lpstr>
      <vt:lpstr>s &gt; sch</vt:lpstr>
      <vt:lpstr>Eigenwörter</vt:lpstr>
      <vt:lpstr>Gemeinsame Eigenwörter</vt:lpstr>
      <vt:lpstr>Beispiele: Kleines Walsertal (Elian Fritz)</vt:lpstr>
      <vt:lpstr>Beispiele: Davos (Elisabeth Mani-Hellstab) </vt:lpstr>
      <vt:lpstr>Beispiel: Grengiols (Eduard Imhof)</vt:lpstr>
      <vt:lpstr>Beispiele: Raron (Hubert Theler)</vt:lpstr>
      <vt:lpstr>Beispiele: Pomatt (Anna Maira Bacher)</vt:lpstr>
      <vt:lpstr>Beispiele: Issime (Irene Alby Tresch)</vt:lpstr>
      <vt:lpstr>Weiter Infos und Beispiele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Waliserdialekt</dc:title>
  <dc:creator>Volmar Schmid</dc:creator>
  <cp:lastModifiedBy>Volmar Schmid</cp:lastModifiedBy>
  <cp:revision>12</cp:revision>
  <dcterms:created xsi:type="dcterms:W3CDTF">2023-10-10T14:42:35Z</dcterms:created>
  <dcterms:modified xsi:type="dcterms:W3CDTF">2024-11-08T14:53:09Z</dcterms:modified>
</cp:coreProperties>
</file>